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62" r:id="rId5"/>
    <p:sldId id="263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359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830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15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14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12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01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9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7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66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1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28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5CD54FB-46BF-4BBC-8348-C86B6D0CEA13}" type="datetimeFigureOut">
              <a:rPr lang="zh-CN" altLang="en-US" smtClean="0"/>
              <a:t>2020/10/16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C6CD38B-D2C8-479D-A164-EC214F352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41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raspberryp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F58C5-ADD9-4074-81BA-7D55ED461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10.16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Autodriving</a:t>
            </a:r>
            <a:b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进展报告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7DDEFA-967B-4CC9-8C0E-8EF181C32ECA}"/>
              </a:ext>
            </a:extLst>
          </p:cNvPr>
          <p:cNvSpPr txBox="1"/>
          <p:nvPr/>
        </p:nvSpPr>
        <p:spPr>
          <a:xfrm>
            <a:off x="7546103" y="4620109"/>
            <a:ext cx="350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组员：崔冠宇</a:t>
            </a:r>
            <a:r>
              <a:rPr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付廷琛</a:t>
            </a:r>
          </a:p>
        </p:txBody>
      </p:sp>
    </p:spTree>
    <p:extLst>
      <p:ext uri="{BB962C8B-B14F-4D97-AF65-F5344CB8AC3E}">
        <p14:creationId xmlns:p14="http://schemas.microsoft.com/office/powerpoint/2010/main" val="206906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F72C6-42B1-4A7E-8AEF-0C87A3D7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01" y="312939"/>
            <a:ext cx="5914589" cy="11887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latin typeface="SimHei" panose="02010609060101010101" pitchFamily="49" charset="-122"/>
                <a:ea typeface="SimHei" panose="02010609060101010101" pitchFamily="49" charset="-122"/>
              </a:rPr>
              <a:t>目前进展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467634-ED37-402A-B6DB-407D3E5E6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02" y="1985366"/>
            <a:ext cx="5914588" cy="4161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u="sng" dirty="0">
                <a:latin typeface="SimHei" panose="02010609060101010101" pitchFamily="49" charset="-122"/>
                <a:ea typeface="SimHei" panose="02010609060101010101" pitchFamily="49" charset="-122"/>
              </a:rPr>
              <a:t>1.</a:t>
            </a:r>
            <a:r>
              <a:rPr lang="zh-CN" altLang="en-US" sz="2400" u="sng" dirty="0">
                <a:latin typeface="SimHei" panose="02010609060101010101" pitchFamily="49" charset="-122"/>
                <a:ea typeface="SimHei" panose="02010609060101010101" pitchFamily="49" charset="-122"/>
              </a:rPr>
              <a:t>根据指导手册和组装视频，完成小车的组装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我们的小车主板是</a:t>
            </a:r>
            <a:r>
              <a:rPr lang="en-US" altLang="zh-CN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Raspberry</a:t>
            </a:r>
            <a:r>
              <a:rPr lang="zh-CN" altLang="en-US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Pi</a:t>
            </a:r>
            <a:r>
              <a:rPr lang="zh-CN" altLang="en-US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（树莓派</a:t>
            </a:r>
            <a:r>
              <a:rPr lang="zh-CN" altLang="en-US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4B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）</a:t>
            </a:r>
            <a:r>
              <a:rPr lang="en-US" altLang="zh-CN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所以我们到树莓派的官网（</a:t>
            </a:r>
            <a:r>
              <a:rPr lang="en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" altLang="zh-CN" sz="2000" dirty="0" err="1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  <a:hlinkClick r:id="rId2"/>
              </a:rPr>
              <a:t>www.raspberrypi.org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）对它做了一个简单的了解。</a:t>
            </a:r>
            <a:endParaRPr lang="en-US" altLang="zh-CN" sz="2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    它具有的硬件接口如右图所示。对我们来说，主要用到的是它的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SD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卡接口（启动系统）、电源、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USB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（连接外设，如摄像头等）以及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GPIO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（这里连接商家的驱动板，可以用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RPI.GPIO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库控制小车轮子的转向等）。</a:t>
            </a:r>
            <a:endParaRPr lang="en-US" altLang="zh-CN" sz="2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36A6159-2CDB-8748-9AB4-4E0BDC248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2562" y="510638"/>
            <a:ext cx="1061464" cy="1337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9FC1B9-20EC-FA44-B9F8-EAC93E054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90" y="2122478"/>
            <a:ext cx="5492209" cy="38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5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F72C6-42B1-4A7E-8AEF-0C87A3D7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810" y="444824"/>
            <a:ext cx="5914589" cy="11887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latin typeface="SimHei" panose="02010609060101010101" pitchFamily="49" charset="-122"/>
                <a:ea typeface="SimHei" panose="02010609060101010101" pitchFamily="49" charset="-122"/>
              </a:rPr>
              <a:t>目前进展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467634-ED37-402A-B6DB-407D3E5E6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811" y="2046912"/>
            <a:ext cx="5914588" cy="4161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u="sng" dirty="0">
                <a:latin typeface="SimHei" panose="02010609060101010101" pitchFamily="49" charset="-122"/>
                <a:ea typeface="SimHei" panose="02010609060101010101" pitchFamily="49" charset="-122"/>
              </a:rPr>
              <a:t>2.</a:t>
            </a:r>
            <a:r>
              <a:rPr lang="zh-CN" altLang="en-US" sz="2400" u="sng" dirty="0">
                <a:latin typeface="SimHei" panose="02010609060101010101" pitchFamily="49" charset="-122"/>
                <a:ea typeface="SimHei" panose="02010609060101010101" pitchFamily="49" charset="-122"/>
              </a:rPr>
              <a:t>顺利通过</a:t>
            </a:r>
            <a:r>
              <a:rPr lang="en-US" altLang="zh-CN" sz="2400" u="sng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SSH</a:t>
            </a:r>
            <a:r>
              <a:rPr lang="zh-CN" altLang="en-US" sz="2400" u="sng" dirty="0">
                <a:latin typeface="SimHei" panose="02010609060101010101" pitchFamily="49" charset="-122"/>
                <a:ea typeface="SimHei" panose="02010609060101010101" pitchFamily="49" charset="-122"/>
              </a:rPr>
              <a:t>建立电脑与小车的连接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SSH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的全名是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Secure Shell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，是一种安全的传输协议，经常被用于远程登录。</a:t>
            </a:r>
            <a:endParaRPr lang="en-US" altLang="zh-CN" sz="2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    给小车通电后，小车内置的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Raspbian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系统（小车商家做过部分修改）启动，自动建立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Wi-Fi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热点。欲进行连接的设备加入小车的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Wi-Fi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热点，就可以使用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SSH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进行连接了。</a:t>
            </a:r>
            <a:endParaRPr lang="en-US" altLang="zh-CN" sz="2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    在小车建立的热点中，小车的局域网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地址是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192.168.1.1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，系统用户名是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pi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，所以可以在终端中输入：</a:t>
            </a:r>
            <a:r>
              <a:rPr lang="en-US" altLang="zh-CN" sz="2000" dirty="0" err="1">
                <a:latin typeface="Courier" pitchFamily="2" charset="0"/>
                <a:ea typeface="FangSong" panose="02010609060101010101" pitchFamily="49" charset="-122"/>
              </a:rPr>
              <a:t>ssh</a:t>
            </a:r>
            <a:r>
              <a:rPr lang="zh-CN" altLang="en-US" sz="2000" dirty="0">
                <a:latin typeface="Courier" pitchFamily="2" charset="0"/>
                <a:ea typeface="FangSong" panose="02010609060101010101" pitchFamily="49" charset="-122"/>
              </a:rPr>
              <a:t> </a:t>
            </a:r>
            <a:r>
              <a:rPr lang="en-US" altLang="zh-CN" sz="2000" dirty="0">
                <a:latin typeface="Courier" pitchFamily="2" charset="0"/>
                <a:ea typeface="FangSong" panose="02010609060101010101" pitchFamily="49" charset="-122"/>
              </a:rPr>
              <a:t>pi@192.168.1.1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，执行后输入密码即可进入系统，查看内部的文件，并进行相应操作。</a:t>
            </a:r>
            <a:endParaRPr lang="en-US" altLang="zh-CN" sz="2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A87D80-F5B6-6F46-A3BC-26A0BED4A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253"/>
            <a:ext cx="6009579" cy="46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F72C6-42B1-4A7E-8AEF-0C87A3D7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01" y="312939"/>
            <a:ext cx="5914589" cy="11887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latin typeface="SimHei" panose="02010609060101010101" pitchFamily="49" charset="-122"/>
                <a:ea typeface="SimHei" panose="02010609060101010101" pitchFamily="49" charset="-122"/>
              </a:rPr>
              <a:t>目前进展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467634-ED37-402A-B6DB-407D3E5E6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02" y="1985366"/>
            <a:ext cx="5914588" cy="4395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u="sng" dirty="0">
                <a:latin typeface="SimHei" panose="02010609060101010101" pitchFamily="49" charset="-122"/>
                <a:ea typeface="SimHei" panose="02010609060101010101" pitchFamily="49" charset="-122"/>
              </a:rPr>
              <a:t>3.</a:t>
            </a:r>
            <a:r>
              <a:rPr lang="zh-CN" altLang="en-US" sz="2400" u="sng" dirty="0">
                <a:latin typeface="SimHei" panose="02010609060101010101" pitchFamily="49" charset="-122"/>
                <a:ea typeface="SimHei" panose="02010609060101010101" pitchFamily="49" charset="-122"/>
              </a:rPr>
              <a:t>用</a:t>
            </a:r>
            <a:r>
              <a:rPr lang="en-US" altLang="zh-CN" sz="2400" u="sng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400" u="sng" dirty="0">
                <a:latin typeface="SimHei" panose="02010609060101010101" pitchFamily="49" charset="-122"/>
                <a:ea typeface="SimHei" panose="02010609060101010101" pitchFamily="49" charset="-122"/>
              </a:rPr>
              <a:t>和内置的电机控制库控制小车做简单前进后退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小车内置了电机控制库，我们只需要编写一小段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程序调用它。</a:t>
            </a:r>
            <a:endParaRPr lang="en-US" altLang="zh-CN" sz="2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    有两种编写方式，一是直接在小车的系统上写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代码（可以利用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vim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等软件），然后在小车上运行；二是在电脑上编写程序，用</a:t>
            </a:r>
            <a:r>
              <a:rPr lang="en-US" altLang="zh-CN" sz="2000" dirty="0" err="1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scp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传输至小车上，然后在小车上运行。</a:t>
            </a:r>
            <a:endParaRPr lang="en-US" altLang="zh-CN" sz="20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    我们选择了第二种方式，首先简单了解了一下电机库的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，然后编写程序，另开启一个终端运行</a:t>
            </a:r>
            <a:r>
              <a:rPr lang="en-US" altLang="zh-CN" sz="2000" dirty="0" err="1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scp</a:t>
            </a:r>
            <a:r>
              <a:rPr lang="zh-CN" altLang="en-US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/path/filename </a:t>
            </a:r>
            <a:r>
              <a:rPr lang="en-US" altLang="zh-CN" sz="2000" dirty="0" err="1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username@servername</a:t>
            </a:r>
            <a:r>
              <a:rPr lang="en-US" altLang="zh-CN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:/path/ </a:t>
            </a:r>
            <a:r>
              <a:rPr lang="zh-CN" altLang="en-US" sz="2000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进行文件传输，最后在小车上运行程序即可。</a:t>
            </a:r>
            <a:endParaRPr lang="en-US" altLang="zh-CN" sz="2000" dirty="0"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D55901-1450-6C43-B582-30A2B9875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03"/>
          <a:stretch/>
        </p:blipFill>
        <p:spPr>
          <a:xfrm>
            <a:off x="6307190" y="87821"/>
            <a:ext cx="5836595" cy="11086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4D85FC-D927-2A43-8C72-614B723647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80"/>
          <a:stretch/>
        </p:blipFill>
        <p:spPr>
          <a:xfrm>
            <a:off x="6329994" y="1284405"/>
            <a:ext cx="5790987" cy="1401922"/>
          </a:xfrm>
          <a:prstGeom prst="rect">
            <a:avLst/>
          </a:prstGeom>
        </p:spPr>
      </p:pic>
      <p:pic>
        <p:nvPicPr>
          <p:cNvPr id="10" name="demo" descr="demo">
            <a:hlinkClick r:id="" action="ppaction://media"/>
            <a:extLst>
              <a:ext uri="{FF2B5EF4-FFF2-40B4-BE49-F238E27FC236}">
                <a16:creationId xmlns:a16="http://schemas.microsoft.com/office/drawing/2014/main" id="{87549713-37EB-D245-AD81-E5C88F4B9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36662" y="2958490"/>
            <a:ext cx="4377649" cy="3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B532AB-C4AC-3244-AC2A-48CA16EEC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65" y="441605"/>
            <a:ext cx="5807270" cy="5974789"/>
          </a:xfrm>
        </p:spPr>
      </p:pic>
    </p:spTree>
    <p:extLst>
      <p:ext uri="{BB962C8B-B14F-4D97-AF65-F5344CB8AC3E}">
        <p14:creationId xmlns:p14="http://schemas.microsoft.com/office/powerpoint/2010/main" val="336039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BD757-C316-459E-8293-4420858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latin typeface="SimHei" panose="02010609060101010101" pitchFamily="49" charset="-122"/>
                <a:ea typeface="SimHei" panose="02010609060101010101" pitchFamily="49" charset="-122"/>
              </a:rPr>
              <a:t>下一步的计划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0081B-A3BD-4FD2-A9FC-8F212FC45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1.</a:t>
            </a: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控制小车转向</a:t>
            </a:r>
            <a:endParaRPr lang="en-US" altLang="zh-CN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2.</a:t>
            </a: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计划实现确定路线（如给定一张迷宫地图，像</a:t>
            </a:r>
            <a:r>
              <a:rPr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C</a:t>
            </a: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语言练习题一样的矩阵等）下的小车驾驶</a:t>
            </a:r>
            <a:endParaRPr lang="en-US" altLang="zh-CN" sz="2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-US" altLang="zh-CN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3.</a:t>
            </a:r>
            <a:r>
              <a:rPr lang="zh-CN" altLang="en-US" sz="2400" dirty="0">
                <a:latin typeface="FangSong" panose="02010609060101010101" pitchFamily="49" charset="-122"/>
                <a:ea typeface="FangSong" panose="02010609060101010101" pitchFamily="49" charset="-122"/>
              </a:rPr>
              <a:t>查找资料，开始学习计算机视觉库（路况图像）</a:t>
            </a:r>
          </a:p>
        </p:txBody>
      </p:sp>
    </p:spTree>
    <p:extLst>
      <p:ext uri="{BB962C8B-B14F-4D97-AF65-F5344CB8AC3E}">
        <p14:creationId xmlns:p14="http://schemas.microsoft.com/office/powerpoint/2010/main" val="556192407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{3F6AFF68-83C5-B84E-ADEA-CB035E840C4C}tf10001120</Template>
  <TotalTime>117</TotalTime>
  <Words>465</Words>
  <Application>Microsoft Macintosh PowerPoint</Application>
  <PresentationFormat>宽屏</PresentationFormat>
  <Paragraphs>20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SimHei</vt:lpstr>
      <vt:lpstr>FangSong</vt:lpstr>
      <vt:lpstr>Arial</vt:lpstr>
      <vt:lpstr>Courier</vt:lpstr>
      <vt:lpstr>Gill Sans MT</vt:lpstr>
      <vt:lpstr>Times New Roman</vt:lpstr>
      <vt:lpstr>包裹</vt:lpstr>
      <vt:lpstr>10.16 Autodriving 进展报告</vt:lpstr>
      <vt:lpstr>目前进展</vt:lpstr>
      <vt:lpstr>目前进展</vt:lpstr>
      <vt:lpstr>目前进展</vt:lpstr>
      <vt:lpstr>PowerPoint 演示文稿</vt:lpstr>
      <vt:lpstr>下一步的计划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10.16 Autodrive  进展报告</dc:title>
  <dc:creator>廷琛 付</dc:creator>
  <cp:lastModifiedBy>Microsoft Office User</cp:lastModifiedBy>
  <cp:revision>19</cp:revision>
  <dcterms:created xsi:type="dcterms:W3CDTF">2020-10-15T15:10:16Z</dcterms:created>
  <dcterms:modified xsi:type="dcterms:W3CDTF">2020-10-16T07:30:55Z</dcterms:modified>
</cp:coreProperties>
</file>